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313" r:id="rId6"/>
    <p:sldId id="314" r:id="rId7"/>
    <p:sldId id="316" r:id="rId8"/>
    <p:sldId id="318" r:id="rId9"/>
    <p:sldId id="319" r:id="rId10"/>
    <p:sldId id="289" r:id="rId11"/>
  </p:sldIdLst>
  <p:sldSz cx="9144000" cy="5143500" type="screen16x9"/>
  <p:notesSz cx="6858000" cy="9144000"/>
  <p:embeddedFontLst>
    <p:embeddedFont>
      <p:font typeface="Caveat Brush" panose="020B0600000101010101" charset="0"/>
      <p:regular r:id="rId13"/>
    </p:embeddedFont>
    <p:embeddedFont>
      <p:font typeface="HY동녘M" panose="02030600000101010101" pitchFamily="18" charset="-127"/>
      <p:regular r:id="rId14"/>
    </p:embeddedFont>
    <p:embeddedFont>
      <p:font typeface="Raleway" panose="020B0600000101010101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078CA1-4FD0-4E38-9E40-86290B6368A2}">
  <a:tblStyle styleId="{1C078CA1-4FD0-4E38-9E40-86290B636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0825" autoAdjust="0"/>
  </p:normalViewPr>
  <p:slideViewPr>
    <p:cSldViewPr snapToGrid="0">
      <p:cViewPr>
        <p:scale>
          <a:sx n="125" d="100"/>
          <a:sy n="125" d="100"/>
        </p:scale>
        <p:origin x="117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g9eef0a04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0" name="Google Shape;7150;g9eef0a04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5" name="Google Shape;7245;g9fe55af37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6" name="Google Shape;7246;g9fe55af37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g9eef0a043f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0" name="Google Shape;7300;g9eef0a043f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4" name="Google Shape;8574;g9eef0a043f_0_8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5" name="Google Shape;8575;g9eef0a043f_0_8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60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1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5" name="Google Shape;8055;g9eef0a043f_0_4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6" name="Google Shape;8056;g9eef0a043f_0_4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7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1" name="Google Shape;8861;g9eef0a043f_0_8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2" name="Google Shape;8862;g9eef0a043f_0_8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24459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8711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346382" y="790541"/>
            <a:ext cx="2258379" cy="640553"/>
            <a:chOff x="-2810250" y="3572525"/>
            <a:chExt cx="2106500" cy="597475"/>
          </a:xfrm>
        </p:grpSpPr>
        <p:sp>
          <p:nvSpPr>
            <p:cNvPr id="16" name="Google Shape;16;p2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7629873" y="4385269"/>
            <a:ext cx="1773362" cy="564914"/>
            <a:chOff x="-4380075" y="3780200"/>
            <a:chExt cx="1637000" cy="521475"/>
          </a:xfrm>
        </p:grpSpPr>
        <p:sp>
          <p:nvSpPr>
            <p:cNvPr id="127" name="Google Shape;127;p2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5" name="Google Shape;63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6" name="Google Shape;6326;p3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6327" name="Google Shape;6327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37" name="Google Shape;6437;p35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Google Shape;6438;p35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9" name="Google Shape;6439;p3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6440" name="Google Shape;6440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1" name="Google Shape;655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2" name="Google Shape;6552;p3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6553" name="Google Shape;6553;p3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3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3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3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3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3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3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3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3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3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3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3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3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3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3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3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3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3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3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3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3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3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3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3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3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3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3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3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3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3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3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3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3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3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3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3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3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3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3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3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3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3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3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3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3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3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3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3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3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3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3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3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3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3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3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3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3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3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3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3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3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3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3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3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3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3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3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3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3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3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3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3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3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3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3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3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3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3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3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3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3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3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3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3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3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3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3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3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3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3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3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3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3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3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3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3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3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3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3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3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3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3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3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3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3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3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3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3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3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3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3" name="Google Shape;6663;p3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6664" name="Google Shape;6664;p3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3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3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3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3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3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3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3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3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3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3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3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3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3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3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3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3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3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3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3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3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3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3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3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3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3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3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3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3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3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3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3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3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3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3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3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3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3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3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3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3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3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3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3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3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3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3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3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3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3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3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3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3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3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3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3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3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3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3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3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3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3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3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3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3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3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3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3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3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3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3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3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3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3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3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3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3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3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3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3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3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3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3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3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3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3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3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3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3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3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3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3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3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3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3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3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3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3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3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3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3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3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3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3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3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3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3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3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3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3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74" name="Google Shape;6774;p3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3318291">
            <a:off x="-431438" y="-1270594"/>
            <a:ext cx="1956100" cy="29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5" name="Google Shape;6775;p36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 rot="-2700011">
            <a:off x="6742811" y="3651283"/>
            <a:ext cx="3372624" cy="22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7" name="Google Shape;6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8" name="Google Shape;6778;p37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779" name="Google Shape;6779;p3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3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3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3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3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3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3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3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3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3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3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3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3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3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3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3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3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3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3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3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9" name="Google Shape;6889;p37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6890" name="Google Shape;6890;p37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7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7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7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7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7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7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7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7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7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7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7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7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7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7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7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7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7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7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7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7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7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7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7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7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7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7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7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7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7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7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37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37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7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7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7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7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7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7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7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7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7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7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7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7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7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7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7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7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7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7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7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7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7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7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7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7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7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7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7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7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7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7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7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7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7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7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7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8" name="Google Shape;6958;p3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37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6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1" name="Google Shape;69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2" name="Google Shape;6962;p3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6963" name="Google Shape;6963;p3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3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3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3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3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3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3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3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3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3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3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3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3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3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3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3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3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3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3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3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3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3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3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3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3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3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3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7074" name="Google Shape;7074;p38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8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8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8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8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8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8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8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8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8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8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8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8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8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8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8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8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8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8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8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8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8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8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8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8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8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8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8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8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8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8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8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8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8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8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8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8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8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8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8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8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8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8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8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8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8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8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8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8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8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8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8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8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8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8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8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8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8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8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8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42" name="Google Shape;7142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4087981">
            <a:off x="-1035713" y="2978796"/>
            <a:ext cx="2995599" cy="19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3" name="Google Shape;7143;p3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7867873">
            <a:off x="6954277" y="-481791"/>
            <a:ext cx="3426521" cy="224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201" name="Google Shape;201;p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12" name="Google Shape;312;p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8"/>
          <p:cNvGrpSpPr/>
          <p:nvPr/>
        </p:nvGrpSpPr>
        <p:grpSpPr>
          <a:xfrm>
            <a:off x="7037488" y="4160450"/>
            <a:ext cx="2106500" cy="597475"/>
            <a:chOff x="-2810250" y="3572525"/>
            <a:chExt cx="2106500" cy="597475"/>
          </a:xfrm>
        </p:grpSpPr>
        <p:sp>
          <p:nvSpPr>
            <p:cNvPr id="1063" name="Google Shape;1063;p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8"/>
          <p:cNvGrpSpPr/>
          <p:nvPr/>
        </p:nvGrpSpPr>
        <p:grpSpPr>
          <a:xfrm flipH="1">
            <a:off x="-12" y="757134"/>
            <a:ext cx="2106500" cy="597475"/>
            <a:chOff x="-2810250" y="3572525"/>
            <a:chExt cx="2106500" cy="597475"/>
          </a:xfrm>
        </p:grpSpPr>
        <p:sp>
          <p:nvSpPr>
            <p:cNvPr id="1174" name="Google Shape;1174;p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9"/>
          <p:cNvSpPr/>
          <p:nvPr/>
        </p:nvSpPr>
        <p:spPr>
          <a:xfrm>
            <a:off x="-28174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"/>
          <p:cNvSpPr/>
          <p:nvPr/>
        </p:nvSpPr>
        <p:spPr>
          <a:xfrm flipH="1">
            <a:off x="792426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9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1292" name="Google Shape;1292;p9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9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1403" name="Google Shape;1403;p9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11"/>
          <p:cNvGrpSpPr/>
          <p:nvPr/>
        </p:nvGrpSpPr>
        <p:grpSpPr>
          <a:xfrm>
            <a:off x="7754788" y="3637875"/>
            <a:ext cx="2106500" cy="597475"/>
            <a:chOff x="-2810250" y="3572525"/>
            <a:chExt cx="2106500" cy="597475"/>
          </a:xfrm>
        </p:grpSpPr>
        <p:sp>
          <p:nvSpPr>
            <p:cNvPr id="1478" name="Google Shape;1478;p1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11"/>
          <p:cNvGrpSpPr/>
          <p:nvPr/>
        </p:nvGrpSpPr>
        <p:grpSpPr>
          <a:xfrm flipH="1">
            <a:off x="-12" y="609509"/>
            <a:ext cx="2106500" cy="597475"/>
            <a:chOff x="-2810250" y="3572525"/>
            <a:chExt cx="2106500" cy="597475"/>
          </a:xfrm>
        </p:grpSpPr>
        <p:sp>
          <p:nvSpPr>
            <p:cNvPr id="1589" name="Google Shape;1589;p1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9" name="Google Shape;1699;p1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7768424">
            <a:off x="7749713" y="-1133594"/>
            <a:ext cx="2763901" cy="221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1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8100024">
            <a:off x="-1646575" y="3704182"/>
            <a:ext cx="2763901" cy="221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5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14"/>
          <p:cNvGrpSpPr/>
          <p:nvPr/>
        </p:nvGrpSpPr>
        <p:grpSpPr>
          <a:xfrm>
            <a:off x="7037488" y="540000"/>
            <a:ext cx="2106500" cy="597475"/>
            <a:chOff x="-2810250" y="3572525"/>
            <a:chExt cx="2106500" cy="597475"/>
          </a:xfrm>
        </p:grpSpPr>
        <p:sp>
          <p:nvSpPr>
            <p:cNvPr id="1905" name="Google Shape;1905;p1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14"/>
          <p:cNvGrpSpPr/>
          <p:nvPr/>
        </p:nvGrpSpPr>
        <p:grpSpPr>
          <a:xfrm flipH="1">
            <a:off x="-430712" y="4537184"/>
            <a:ext cx="2106500" cy="597475"/>
            <a:chOff x="-2810250" y="3572525"/>
            <a:chExt cx="2106500" cy="597475"/>
          </a:xfrm>
        </p:grpSpPr>
        <p:sp>
          <p:nvSpPr>
            <p:cNvPr id="2016" name="Google Shape;2016;p1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userDrawn="1">
  <p:cSld name="ONE_COLUMN_TEXT_1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0" name="Google Shape;2130;p15"/>
          <p:cNvGrpSpPr/>
          <p:nvPr/>
        </p:nvGrpSpPr>
        <p:grpSpPr>
          <a:xfrm>
            <a:off x="-778350" y="601575"/>
            <a:ext cx="2106500" cy="597475"/>
            <a:chOff x="-2810250" y="3572525"/>
            <a:chExt cx="2106500" cy="597475"/>
          </a:xfrm>
        </p:grpSpPr>
        <p:sp>
          <p:nvSpPr>
            <p:cNvPr id="2131" name="Google Shape;2131;p1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5"/>
          <p:cNvGrpSpPr/>
          <p:nvPr/>
        </p:nvGrpSpPr>
        <p:grpSpPr>
          <a:xfrm>
            <a:off x="7507000" y="4622025"/>
            <a:ext cx="1637000" cy="521475"/>
            <a:chOff x="-4380075" y="3780200"/>
            <a:chExt cx="1637000" cy="521475"/>
          </a:xfrm>
        </p:grpSpPr>
        <p:sp>
          <p:nvSpPr>
            <p:cNvPr id="2242" name="Google Shape;2242;p15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10"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9" name="Google Shape;59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3" name="Google Shape;5953;p33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5954" name="Google Shape;5954;p3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3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3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3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3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3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3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3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3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3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3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3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3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3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3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3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3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3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3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3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3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3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3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3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3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3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3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3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4" name="Google Shape;6064;p33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065" name="Google Shape;6065;p3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3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3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3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3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3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3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3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3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3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3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3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3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3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3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3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3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3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3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3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3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3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3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3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3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3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3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3" name="Google Shape;6133;p3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rot="-8370382">
            <a:off x="7068811" y="-277717"/>
            <a:ext cx="3081376" cy="20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4" name="Google Shape;6134;p33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2699980">
            <a:off x="-1082413" y="3236933"/>
            <a:ext cx="3081376" cy="202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60" r:id="rId7"/>
    <p:sldLayoutId id="2147483661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2" name="Google Shape;7152;p4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2100" y="915625"/>
            <a:ext cx="6261950" cy="3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3" name="Google Shape;7153;p41"/>
          <p:cNvSpPr txBox="1">
            <a:spLocks noGrp="1"/>
          </p:cNvSpPr>
          <p:nvPr>
            <p:ph type="body" idx="4294967295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+mj-ea"/>
                <a:ea typeface="+mj-ea"/>
              </a:rPr>
              <a:t>장승민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7154" name="Google Shape;7154;p41"/>
          <p:cNvSpPr/>
          <p:nvPr/>
        </p:nvSpPr>
        <p:spPr>
          <a:xfrm>
            <a:off x="3122150" y="2991250"/>
            <a:ext cx="5775" cy="7725"/>
          </a:xfrm>
          <a:custGeom>
            <a:avLst/>
            <a:gdLst/>
            <a:ahLst/>
            <a:cxnLst/>
            <a:rect l="l" t="t" r="r" b="b"/>
            <a:pathLst>
              <a:path w="231" h="309" extrusionOk="0">
                <a:moveTo>
                  <a:pt x="231" y="0"/>
                </a:moveTo>
                <a:lnTo>
                  <a:pt x="0" y="103"/>
                </a:lnTo>
                <a:lnTo>
                  <a:pt x="77" y="308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55" name="Google Shape;7155;p41"/>
          <p:cNvSpPr/>
          <p:nvPr/>
        </p:nvSpPr>
        <p:spPr>
          <a:xfrm>
            <a:off x="3471525" y="2989975"/>
            <a:ext cx="2575" cy="25"/>
          </a:xfrm>
          <a:custGeom>
            <a:avLst/>
            <a:gdLst/>
            <a:ahLst/>
            <a:cxnLst/>
            <a:rect l="l" t="t" r="r" b="b"/>
            <a:pathLst>
              <a:path w="103" h="1" extrusionOk="0">
                <a:moveTo>
                  <a:pt x="103" y="0"/>
                </a:moveTo>
                <a:lnTo>
                  <a:pt x="0" y="0"/>
                </a:lnTo>
                <a:cubicBezTo>
                  <a:pt x="52" y="0"/>
                  <a:pt x="77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56" name="Google Shape;7156;p41"/>
          <p:cNvSpPr/>
          <p:nvPr/>
        </p:nvSpPr>
        <p:spPr>
          <a:xfrm>
            <a:off x="3503575" y="3002800"/>
            <a:ext cx="1950" cy="650"/>
          </a:xfrm>
          <a:custGeom>
            <a:avLst/>
            <a:gdLst/>
            <a:ahLst/>
            <a:cxnLst/>
            <a:rect l="l" t="t" r="r" b="b"/>
            <a:pathLst>
              <a:path w="78" h="26" extrusionOk="0">
                <a:moveTo>
                  <a:pt x="77" y="0"/>
                </a:moveTo>
                <a:cubicBezTo>
                  <a:pt x="64" y="0"/>
                  <a:pt x="52" y="6"/>
                  <a:pt x="39" y="13"/>
                </a:cubicBezTo>
                <a:lnTo>
                  <a:pt x="77" y="0"/>
                </a:lnTo>
                <a:close/>
                <a:moveTo>
                  <a:pt x="39" y="13"/>
                </a:moveTo>
                <a:lnTo>
                  <a:pt x="0" y="26"/>
                </a:lnTo>
                <a:cubicBezTo>
                  <a:pt x="13" y="26"/>
                  <a:pt x="26" y="19"/>
                  <a:pt x="39" y="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57" name="Google Shape;7157;p41"/>
          <p:cNvSpPr/>
          <p:nvPr/>
        </p:nvSpPr>
        <p:spPr>
          <a:xfrm>
            <a:off x="3553575" y="2991900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0" y="0"/>
                </a:moveTo>
                <a:lnTo>
                  <a:pt x="0" y="26"/>
                </a:lnTo>
                <a:cubicBezTo>
                  <a:pt x="26" y="0"/>
                  <a:pt x="26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58" name="Google Shape;7158;p41"/>
          <p:cNvSpPr/>
          <p:nvPr/>
        </p:nvSpPr>
        <p:spPr>
          <a:xfrm>
            <a:off x="3240750" y="2989975"/>
            <a:ext cx="5725" cy="2575"/>
          </a:xfrm>
          <a:custGeom>
            <a:avLst/>
            <a:gdLst/>
            <a:ahLst/>
            <a:cxnLst/>
            <a:rect l="l" t="t" r="r" b="b"/>
            <a:pathLst>
              <a:path w="229" h="103" extrusionOk="0">
                <a:moveTo>
                  <a:pt x="128" y="0"/>
                </a:moveTo>
                <a:lnTo>
                  <a:pt x="2" y="101"/>
                </a:lnTo>
                <a:lnTo>
                  <a:pt x="2" y="101"/>
                </a:lnTo>
                <a:cubicBezTo>
                  <a:pt x="37" y="78"/>
                  <a:pt x="228" y="100"/>
                  <a:pt x="128" y="0"/>
                </a:cubicBezTo>
                <a:close/>
                <a:moveTo>
                  <a:pt x="2" y="101"/>
                </a:moveTo>
                <a:cubicBezTo>
                  <a:pt x="2" y="101"/>
                  <a:pt x="1" y="102"/>
                  <a:pt x="0" y="103"/>
                </a:cubicBezTo>
                <a:lnTo>
                  <a:pt x="2" y="1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59" name="Google Shape;7159;p41"/>
          <p:cNvSpPr/>
          <p:nvPr/>
        </p:nvSpPr>
        <p:spPr>
          <a:xfrm>
            <a:off x="3465000" y="3001500"/>
            <a:ext cx="5250" cy="5475"/>
          </a:xfrm>
          <a:custGeom>
            <a:avLst/>
            <a:gdLst/>
            <a:ahLst/>
            <a:cxnLst/>
            <a:rect l="l" t="t" r="r" b="b"/>
            <a:pathLst>
              <a:path w="210" h="219" extrusionOk="0">
                <a:moveTo>
                  <a:pt x="82" y="1"/>
                </a:moveTo>
                <a:lnTo>
                  <a:pt x="82" y="1"/>
                </a:lnTo>
                <a:cubicBezTo>
                  <a:pt x="41" y="62"/>
                  <a:pt x="1" y="218"/>
                  <a:pt x="99" y="218"/>
                </a:cubicBezTo>
                <a:cubicBezTo>
                  <a:pt x="125" y="218"/>
                  <a:pt x="162" y="207"/>
                  <a:pt x="210" y="180"/>
                </a:cubicBezTo>
                <a:cubicBezTo>
                  <a:pt x="133" y="155"/>
                  <a:pt x="56" y="78"/>
                  <a:pt x="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0" name="Google Shape;7160;p41"/>
          <p:cNvSpPr/>
          <p:nvPr/>
        </p:nvSpPr>
        <p:spPr>
          <a:xfrm>
            <a:off x="3540125" y="2999700"/>
            <a:ext cx="4500" cy="3125"/>
          </a:xfrm>
          <a:custGeom>
            <a:avLst/>
            <a:gdLst/>
            <a:ahLst/>
            <a:cxnLst/>
            <a:rect l="l" t="t" r="r" b="b"/>
            <a:pathLst>
              <a:path w="180" h="125" extrusionOk="0">
                <a:moveTo>
                  <a:pt x="138" y="0"/>
                </a:moveTo>
                <a:lnTo>
                  <a:pt x="138" y="0"/>
                </a:lnTo>
                <a:cubicBezTo>
                  <a:pt x="136" y="0"/>
                  <a:pt x="133" y="6"/>
                  <a:pt x="128" y="21"/>
                </a:cubicBezTo>
                <a:lnTo>
                  <a:pt x="0" y="124"/>
                </a:lnTo>
                <a:lnTo>
                  <a:pt x="180" y="124"/>
                </a:lnTo>
                <a:cubicBezTo>
                  <a:pt x="138" y="103"/>
                  <a:pt x="147" y="0"/>
                  <a:pt x="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1" name="Google Shape;7161;p41"/>
          <p:cNvSpPr/>
          <p:nvPr/>
        </p:nvSpPr>
        <p:spPr>
          <a:xfrm>
            <a:off x="3543950" y="300280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7" y="0"/>
                </a:moveTo>
                <a:lnTo>
                  <a:pt x="1" y="0"/>
                </a:lnTo>
                <a:cubicBezTo>
                  <a:pt x="27" y="0"/>
                  <a:pt x="27" y="0"/>
                  <a:pt x="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2" name="Google Shape;7162;p41"/>
          <p:cNvSpPr/>
          <p:nvPr/>
        </p:nvSpPr>
        <p:spPr>
          <a:xfrm>
            <a:off x="3320875" y="2995100"/>
            <a:ext cx="13175" cy="11750"/>
          </a:xfrm>
          <a:custGeom>
            <a:avLst/>
            <a:gdLst/>
            <a:ahLst/>
            <a:cxnLst/>
            <a:rect l="l" t="t" r="r" b="b"/>
            <a:pathLst>
              <a:path w="527" h="470" extrusionOk="0">
                <a:moveTo>
                  <a:pt x="129" y="0"/>
                </a:moveTo>
                <a:lnTo>
                  <a:pt x="129" y="0"/>
                </a:lnTo>
                <a:cubicBezTo>
                  <a:pt x="0" y="180"/>
                  <a:pt x="462" y="282"/>
                  <a:pt x="205" y="462"/>
                </a:cubicBezTo>
                <a:cubicBezTo>
                  <a:pt x="246" y="467"/>
                  <a:pt x="278" y="469"/>
                  <a:pt x="302" y="469"/>
                </a:cubicBezTo>
                <a:cubicBezTo>
                  <a:pt x="527" y="469"/>
                  <a:pt x="156" y="277"/>
                  <a:pt x="411" y="231"/>
                </a:cubicBezTo>
                <a:cubicBezTo>
                  <a:pt x="282" y="231"/>
                  <a:pt x="154" y="129"/>
                  <a:pt x="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3" name="Google Shape;7163;p41"/>
          <p:cNvSpPr/>
          <p:nvPr/>
        </p:nvSpPr>
        <p:spPr>
          <a:xfrm>
            <a:off x="3331125" y="3000875"/>
            <a:ext cx="1950" cy="25"/>
          </a:xfrm>
          <a:custGeom>
            <a:avLst/>
            <a:gdLst/>
            <a:ahLst/>
            <a:cxnLst/>
            <a:rect l="l" t="t" r="r" b="b"/>
            <a:pathLst>
              <a:path w="78" h="1" extrusionOk="0">
                <a:moveTo>
                  <a:pt x="1" y="0"/>
                </a:moveTo>
                <a:cubicBezTo>
                  <a:pt x="26" y="0"/>
                  <a:pt x="52" y="0"/>
                  <a:pt x="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4" name="Google Shape;7164;p41"/>
          <p:cNvSpPr/>
          <p:nvPr/>
        </p:nvSpPr>
        <p:spPr>
          <a:xfrm>
            <a:off x="3719600" y="2993825"/>
            <a:ext cx="3875" cy="1300"/>
          </a:xfrm>
          <a:custGeom>
            <a:avLst/>
            <a:gdLst/>
            <a:ahLst/>
            <a:cxnLst/>
            <a:rect l="l" t="t" r="r" b="b"/>
            <a:pathLst>
              <a:path w="155" h="52" extrusionOk="0">
                <a:moveTo>
                  <a:pt x="155" y="0"/>
                </a:moveTo>
                <a:lnTo>
                  <a:pt x="78" y="26"/>
                </a:lnTo>
                <a:cubicBezTo>
                  <a:pt x="103" y="19"/>
                  <a:pt x="129" y="13"/>
                  <a:pt x="155" y="0"/>
                </a:cubicBezTo>
                <a:close/>
                <a:moveTo>
                  <a:pt x="78" y="26"/>
                </a:moveTo>
                <a:lnTo>
                  <a:pt x="78" y="26"/>
                </a:lnTo>
                <a:cubicBezTo>
                  <a:pt x="52" y="32"/>
                  <a:pt x="27" y="39"/>
                  <a:pt x="1" y="51"/>
                </a:cubicBezTo>
                <a:lnTo>
                  <a:pt x="78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5" name="Google Shape;7165;p41"/>
          <p:cNvSpPr/>
          <p:nvPr/>
        </p:nvSpPr>
        <p:spPr>
          <a:xfrm>
            <a:off x="4022200" y="300342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0" y="26"/>
                </a:moveTo>
                <a:cubicBezTo>
                  <a:pt x="0" y="26"/>
                  <a:pt x="26" y="1"/>
                  <a:pt x="26" y="1"/>
                </a:cubicBezTo>
                <a:cubicBezTo>
                  <a:pt x="26" y="1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6" name="Google Shape;7166;p41"/>
          <p:cNvSpPr/>
          <p:nvPr/>
        </p:nvSpPr>
        <p:spPr>
          <a:xfrm>
            <a:off x="3742050" y="2993825"/>
            <a:ext cx="650" cy="2575"/>
          </a:xfrm>
          <a:custGeom>
            <a:avLst/>
            <a:gdLst/>
            <a:ahLst/>
            <a:cxnLst/>
            <a:rect l="l" t="t" r="r" b="b"/>
            <a:pathLst>
              <a:path w="26" h="103" extrusionOk="0">
                <a:moveTo>
                  <a:pt x="26" y="0"/>
                </a:moveTo>
                <a:lnTo>
                  <a:pt x="26" y="0"/>
                </a:lnTo>
                <a:cubicBezTo>
                  <a:pt x="0" y="51"/>
                  <a:pt x="0" y="77"/>
                  <a:pt x="0" y="103"/>
                </a:cubicBezTo>
                <a:cubicBezTo>
                  <a:pt x="26" y="77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7" name="Google Shape;7167;p41"/>
          <p:cNvSpPr/>
          <p:nvPr/>
        </p:nvSpPr>
        <p:spPr>
          <a:xfrm>
            <a:off x="3741400" y="2996375"/>
            <a:ext cx="675" cy="1950"/>
          </a:xfrm>
          <a:custGeom>
            <a:avLst/>
            <a:gdLst/>
            <a:ahLst/>
            <a:cxnLst/>
            <a:rect l="l" t="t" r="r" b="b"/>
            <a:pathLst>
              <a:path w="27" h="78" extrusionOk="0">
                <a:moveTo>
                  <a:pt x="26" y="1"/>
                </a:moveTo>
                <a:cubicBezTo>
                  <a:pt x="1" y="26"/>
                  <a:pt x="1" y="52"/>
                  <a:pt x="1" y="78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8" name="Google Shape;7168;p41"/>
          <p:cNvSpPr/>
          <p:nvPr/>
        </p:nvSpPr>
        <p:spPr>
          <a:xfrm>
            <a:off x="4052950" y="2995100"/>
            <a:ext cx="25" cy="650"/>
          </a:xfrm>
          <a:custGeom>
            <a:avLst/>
            <a:gdLst/>
            <a:ahLst/>
            <a:cxnLst/>
            <a:rect l="l" t="t" r="r" b="b"/>
            <a:pathLst>
              <a:path w="1" h="26" extrusionOk="0">
                <a:moveTo>
                  <a:pt x="1" y="0"/>
                </a:moveTo>
                <a:lnTo>
                  <a:pt x="1" y="26"/>
                </a:lnTo>
                <a:cubicBezTo>
                  <a:pt x="1" y="26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69" name="Google Shape;7169;p41"/>
          <p:cNvSpPr/>
          <p:nvPr/>
        </p:nvSpPr>
        <p:spPr>
          <a:xfrm>
            <a:off x="3820900" y="2997650"/>
            <a:ext cx="5150" cy="3250"/>
          </a:xfrm>
          <a:custGeom>
            <a:avLst/>
            <a:gdLst/>
            <a:ahLst/>
            <a:cxnLst/>
            <a:rect l="l" t="t" r="r" b="b"/>
            <a:pathLst>
              <a:path w="206" h="130" extrusionOk="0">
                <a:moveTo>
                  <a:pt x="103" y="1"/>
                </a:moveTo>
                <a:cubicBezTo>
                  <a:pt x="52" y="1"/>
                  <a:pt x="52" y="78"/>
                  <a:pt x="0" y="129"/>
                </a:cubicBezTo>
                <a:cubicBezTo>
                  <a:pt x="26" y="103"/>
                  <a:pt x="58" y="91"/>
                  <a:pt x="93" y="91"/>
                </a:cubicBezTo>
                <a:cubicBezTo>
                  <a:pt x="129" y="91"/>
                  <a:pt x="167" y="103"/>
                  <a:pt x="206" y="129"/>
                </a:cubicBezTo>
                <a:cubicBezTo>
                  <a:pt x="154" y="78"/>
                  <a:pt x="129" y="27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0" name="Google Shape;7170;p41"/>
          <p:cNvSpPr/>
          <p:nvPr/>
        </p:nvSpPr>
        <p:spPr>
          <a:xfrm>
            <a:off x="3820900" y="30008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1" name="Google Shape;7171;p41"/>
          <p:cNvSpPr/>
          <p:nvPr/>
        </p:nvSpPr>
        <p:spPr>
          <a:xfrm>
            <a:off x="3724750" y="3003425"/>
            <a:ext cx="2575" cy="2600"/>
          </a:xfrm>
          <a:custGeom>
            <a:avLst/>
            <a:gdLst/>
            <a:ahLst/>
            <a:cxnLst/>
            <a:rect l="l" t="t" r="r" b="b"/>
            <a:pathLst>
              <a:path w="103" h="104" extrusionOk="0">
                <a:moveTo>
                  <a:pt x="103" y="1"/>
                </a:moveTo>
                <a:lnTo>
                  <a:pt x="0" y="103"/>
                </a:lnTo>
                <a:lnTo>
                  <a:pt x="26" y="103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2" name="Google Shape;7172;p41"/>
          <p:cNvSpPr/>
          <p:nvPr/>
        </p:nvSpPr>
        <p:spPr>
          <a:xfrm>
            <a:off x="3997450" y="3000875"/>
            <a:ext cx="3600" cy="4825"/>
          </a:xfrm>
          <a:custGeom>
            <a:avLst/>
            <a:gdLst/>
            <a:ahLst/>
            <a:cxnLst/>
            <a:rect l="l" t="t" r="r" b="b"/>
            <a:pathLst>
              <a:path w="144" h="193" extrusionOk="0">
                <a:moveTo>
                  <a:pt x="41" y="0"/>
                </a:moveTo>
                <a:lnTo>
                  <a:pt x="41" y="0"/>
                </a:lnTo>
                <a:cubicBezTo>
                  <a:pt x="21" y="41"/>
                  <a:pt x="1" y="192"/>
                  <a:pt x="68" y="192"/>
                </a:cubicBezTo>
                <a:cubicBezTo>
                  <a:pt x="87" y="192"/>
                  <a:pt x="111" y="181"/>
                  <a:pt x="144" y="154"/>
                </a:cubicBezTo>
                <a:cubicBezTo>
                  <a:pt x="93" y="154"/>
                  <a:pt x="41" y="77"/>
                  <a:pt x="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3" name="Google Shape;7173;p41"/>
          <p:cNvSpPr/>
          <p:nvPr/>
        </p:nvSpPr>
        <p:spPr>
          <a:xfrm>
            <a:off x="4045275" y="3002250"/>
            <a:ext cx="2575" cy="3125"/>
          </a:xfrm>
          <a:custGeom>
            <a:avLst/>
            <a:gdLst/>
            <a:ahLst/>
            <a:cxnLst/>
            <a:rect l="l" t="t" r="r" b="b"/>
            <a:pathLst>
              <a:path w="103" h="125" extrusionOk="0">
                <a:moveTo>
                  <a:pt x="64" y="1"/>
                </a:moveTo>
                <a:cubicBezTo>
                  <a:pt x="61" y="1"/>
                  <a:pt x="57" y="7"/>
                  <a:pt x="51" y="22"/>
                </a:cubicBezTo>
                <a:lnTo>
                  <a:pt x="0" y="125"/>
                </a:lnTo>
                <a:lnTo>
                  <a:pt x="103" y="125"/>
                </a:lnTo>
                <a:cubicBezTo>
                  <a:pt x="82" y="104"/>
                  <a:pt x="78" y="1"/>
                  <a:pt x="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4" name="Google Shape;7174;p41"/>
          <p:cNvSpPr/>
          <p:nvPr/>
        </p:nvSpPr>
        <p:spPr>
          <a:xfrm>
            <a:off x="4047825" y="300535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6" y="1"/>
                </a:moveTo>
                <a:lnTo>
                  <a:pt x="1" y="1"/>
                </a:lnTo>
                <a:cubicBezTo>
                  <a:pt x="1" y="1"/>
                  <a:pt x="26" y="1"/>
                  <a:pt x="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5" name="Google Shape;7175;p41"/>
          <p:cNvSpPr/>
          <p:nvPr/>
        </p:nvSpPr>
        <p:spPr>
          <a:xfrm>
            <a:off x="4055525" y="2991900"/>
            <a:ext cx="3225" cy="1950"/>
          </a:xfrm>
          <a:custGeom>
            <a:avLst/>
            <a:gdLst/>
            <a:ahLst/>
            <a:cxnLst/>
            <a:rect l="l" t="t" r="r" b="b"/>
            <a:pathLst>
              <a:path w="129" h="78" extrusionOk="0">
                <a:moveTo>
                  <a:pt x="129" y="0"/>
                </a:moveTo>
                <a:lnTo>
                  <a:pt x="0" y="77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6" name="Google Shape;7176;p41"/>
          <p:cNvSpPr/>
          <p:nvPr/>
        </p:nvSpPr>
        <p:spPr>
          <a:xfrm>
            <a:off x="4076050" y="2993825"/>
            <a:ext cx="3225" cy="3225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77" y="0"/>
                </a:moveTo>
                <a:lnTo>
                  <a:pt x="0" y="103"/>
                </a:lnTo>
                <a:lnTo>
                  <a:pt x="26" y="128"/>
                </a:lnTo>
                <a:lnTo>
                  <a:pt x="128" y="26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7" name="Google Shape;7177;p41"/>
          <p:cNvSpPr/>
          <p:nvPr/>
        </p:nvSpPr>
        <p:spPr>
          <a:xfrm>
            <a:off x="3828600" y="3004700"/>
            <a:ext cx="15400" cy="14150"/>
          </a:xfrm>
          <a:custGeom>
            <a:avLst/>
            <a:gdLst/>
            <a:ahLst/>
            <a:cxnLst/>
            <a:rect l="l" t="t" r="r" b="b"/>
            <a:pathLst>
              <a:path w="616" h="566" extrusionOk="0">
                <a:moveTo>
                  <a:pt x="359" y="1"/>
                </a:moveTo>
                <a:cubicBezTo>
                  <a:pt x="308" y="129"/>
                  <a:pt x="257" y="1"/>
                  <a:pt x="308" y="232"/>
                </a:cubicBezTo>
                <a:cubicBezTo>
                  <a:pt x="300" y="270"/>
                  <a:pt x="286" y="286"/>
                  <a:pt x="270" y="286"/>
                </a:cubicBezTo>
                <a:cubicBezTo>
                  <a:pt x="235" y="286"/>
                  <a:pt x="195" y="201"/>
                  <a:pt x="231" y="129"/>
                </a:cubicBezTo>
                <a:lnTo>
                  <a:pt x="231" y="129"/>
                </a:lnTo>
                <a:lnTo>
                  <a:pt x="77" y="309"/>
                </a:lnTo>
                <a:lnTo>
                  <a:pt x="205" y="309"/>
                </a:lnTo>
                <a:cubicBezTo>
                  <a:pt x="231" y="514"/>
                  <a:pt x="0" y="309"/>
                  <a:pt x="51" y="539"/>
                </a:cubicBezTo>
                <a:lnTo>
                  <a:pt x="231" y="463"/>
                </a:lnTo>
                <a:lnTo>
                  <a:pt x="231" y="514"/>
                </a:lnTo>
                <a:cubicBezTo>
                  <a:pt x="250" y="476"/>
                  <a:pt x="296" y="452"/>
                  <a:pt x="339" y="452"/>
                </a:cubicBezTo>
                <a:cubicBezTo>
                  <a:pt x="355" y="452"/>
                  <a:pt x="371" y="456"/>
                  <a:pt x="385" y="463"/>
                </a:cubicBezTo>
                <a:cubicBezTo>
                  <a:pt x="385" y="488"/>
                  <a:pt x="410" y="539"/>
                  <a:pt x="385" y="565"/>
                </a:cubicBezTo>
                <a:cubicBezTo>
                  <a:pt x="615" y="514"/>
                  <a:pt x="359" y="206"/>
                  <a:pt x="539" y="104"/>
                </a:cubicBezTo>
                <a:lnTo>
                  <a:pt x="462" y="104"/>
                </a:lnTo>
                <a:cubicBezTo>
                  <a:pt x="458" y="107"/>
                  <a:pt x="454" y="109"/>
                  <a:pt x="449" y="109"/>
                </a:cubicBezTo>
                <a:cubicBezTo>
                  <a:pt x="416" y="109"/>
                  <a:pt x="359" y="45"/>
                  <a:pt x="3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8" name="Google Shape;7178;p41"/>
          <p:cNvSpPr/>
          <p:nvPr/>
        </p:nvSpPr>
        <p:spPr>
          <a:xfrm>
            <a:off x="3842050" y="2998950"/>
            <a:ext cx="12850" cy="25025"/>
          </a:xfrm>
          <a:custGeom>
            <a:avLst/>
            <a:gdLst/>
            <a:ahLst/>
            <a:cxnLst/>
            <a:rect l="l" t="t" r="r" b="b"/>
            <a:pathLst>
              <a:path w="514" h="1001" extrusionOk="0">
                <a:moveTo>
                  <a:pt x="411" y="0"/>
                </a:moveTo>
                <a:cubicBezTo>
                  <a:pt x="334" y="77"/>
                  <a:pt x="308" y="51"/>
                  <a:pt x="283" y="205"/>
                </a:cubicBezTo>
                <a:cubicBezTo>
                  <a:pt x="255" y="212"/>
                  <a:pt x="228" y="215"/>
                  <a:pt x="201" y="215"/>
                </a:cubicBezTo>
                <a:cubicBezTo>
                  <a:pt x="129" y="215"/>
                  <a:pt x="64" y="192"/>
                  <a:pt x="26" y="154"/>
                </a:cubicBezTo>
                <a:cubicBezTo>
                  <a:pt x="1" y="180"/>
                  <a:pt x="26" y="308"/>
                  <a:pt x="1" y="334"/>
                </a:cubicBezTo>
                <a:lnTo>
                  <a:pt x="26" y="334"/>
                </a:lnTo>
                <a:lnTo>
                  <a:pt x="103" y="590"/>
                </a:lnTo>
                <a:cubicBezTo>
                  <a:pt x="103" y="539"/>
                  <a:pt x="154" y="539"/>
                  <a:pt x="180" y="539"/>
                </a:cubicBezTo>
                <a:lnTo>
                  <a:pt x="103" y="872"/>
                </a:lnTo>
                <a:cubicBezTo>
                  <a:pt x="159" y="972"/>
                  <a:pt x="210" y="995"/>
                  <a:pt x="258" y="995"/>
                </a:cubicBezTo>
                <a:cubicBezTo>
                  <a:pt x="298" y="995"/>
                  <a:pt x="336" y="980"/>
                  <a:pt x="373" y="980"/>
                </a:cubicBezTo>
                <a:cubicBezTo>
                  <a:pt x="395" y="980"/>
                  <a:pt x="416" y="985"/>
                  <a:pt x="436" y="1000"/>
                </a:cubicBezTo>
                <a:cubicBezTo>
                  <a:pt x="308" y="795"/>
                  <a:pt x="462" y="872"/>
                  <a:pt x="257" y="718"/>
                </a:cubicBezTo>
                <a:lnTo>
                  <a:pt x="283" y="462"/>
                </a:lnTo>
                <a:lnTo>
                  <a:pt x="436" y="487"/>
                </a:lnTo>
                <a:cubicBezTo>
                  <a:pt x="411" y="410"/>
                  <a:pt x="488" y="308"/>
                  <a:pt x="411" y="257"/>
                </a:cubicBezTo>
                <a:cubicBezTo>
                  <a:pt x="411" y="257"/>
                  <a:pt x="385" y="308"/>
                  <a:pt x="360" y="308"/>
                </a:cubicBezTo>
                <a:cubicBezTo>
                  <a:pt x="308" y="128"/>
                  <a:pt x="513" y="180"/>
                  <a:pt x="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79" name="Google Shape;7179;p41"/>
          <p:cNvSpPr/>
          <p:nvPr/>
        </p:nvSpPr>
        <p:spPr>
          <a:xfrm>
            <a:off x="4030525" y="2991250"/>
            <a:ext cx="1300" cy="1950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0"/>
                </a:moveTo>
                <a:lnTo>
                  <a:pt x="0" y="77"/>
                </a:lnTo>
                <a:cubicBezTo>
                  <a:pt x="26" y="52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0" name="Google Shape;7180;p41"/>
          <p:cNvSpPr/>
          <p:nvPr/>
        </p:nvSpPr>
        <p:spPr>
          <a:xfrm>
            <a:off x="3889500" y="30047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7"/>
                </a:moveTo>
                <a:lnTo>
                  <a:pt x="0" y="27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1" name="Google Shape;7181;p41"/>
          <p:cNvSpPr/>
          <p:nvPr/>
        </p:nvSpPr>
        <p:spPr>
          <a:xfrm>
            <a:off x="4032450" y="29906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1"/>
                </a:moveTo>
                <a:lnTo>
                  <a:pt x="0" y="1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2" name="Google Shape;7182;p41"/>
          <p:cNvSpPr/>
          <p:nvPr/>
        </p:nvSpPr>
        <p:spPr>
          <a:xfrm>
            <a:off x="3860650" y="299125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3" name="Google Shape;7183;p41"/>
          <p:cNvSpPr/>
          <p:nvPr/>
        </p:nvSpPr>
        <p:spPr>
          <a:xfrm>
            <a:off x="3858725" y="3002150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0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4" name="Google Shape;7184;p41"/>
          <p:cNvSpPr/>
          <p:nvPr/>
        </p:nvSpPr>
        <p:spPr>
          <a:xfrm>
            <a:off x="3852825" y="3002800"/>
            <a:ext cx="12975" cy="22450"/>
          </a:xfrm>
          <a:custGeom>
            <a:avLst/>
            <a:gdLst/>
            <a:ahLst/>
            <a:cxnLst/>
            <a:rect l="l" t="t" r="r" b="b"/>
            <a:pathLst>
              <a:path w="519" h="898" extrusionOk="0">
                <a:moveTo>
                  <a:pt x="159" y="0"/>
                </a:moveTo>
                <a:cubicBezTo>
                  <a:pt x="159" y="48"/>
                  <a:pt x="0" y="233"/>
                  <a:pt x="153" y="233"/>
                </a:cubicBezTo>
                <a:cubicBezTo>
                  <a:pt x="162" y="233"/>
                  <a:pt x="173" y="232"/>
                  <a:pt x="185" y="231"/>
                </a:cubicBezTo>
                <a:lnTo>
                  <a:pt x="185" y="231"/>
                </a:lnTo>
                <a:cubicBezTo>
                  <a:pt x="236" y="436"/>
                  <a:pt x="82" y="359"/>
                  <a:pt x="57" y="410"/>
                </a:cubicBezTo>
                <a:cubicBezTo>
                  <a:pt x="108" y="462"/>
                  <a:pt x="57" y="564"/>
                  <a:pt x="108" y="615"/>
                </a:cubicBezTo>
                <a:cubicBezTo>
                  <a:pt x="108" y="590"/>
                  <a:pt x="134" y="513"/>
                  <a:pt x="185" y="513"/>
                </a:cubicBezTo>
                <a:cubicBezTo>
                  <a:pt x="207" y="602"/>
                  <a:pt x="191" y="672"/>
                  <a:pt x="136" y="672"/>
                </a:cubicBezTo>
                <a:cubicBezTo>
                  <a:pt x="127" y="672"/>
                  <a:pt x="118" y="670"/>
                  <a:pt x="108" y="667"/>
                </a:cubicBezTo>
                <a:lnTo>
                  <a:pt x="108" y="667"/>
                </a:lnTo>
                <a:cubicBezTo>
                  <a:pt x="211" y="744"/>
                  <a:pt x="82" y="846"/>
                  <a:pt x="185" y="898"/>
                </a:cubicBezTo>
                <a:cubicBezTo>
                  <a:pt x="390" y="769"/>
                  <a:pt x="518" y="564"/>
                  <a:pt x="518" y="333"/>
                </a:cubicBezTo>
                <a:lnTo>
                  <a:pt x="518" y="333"/>
                </a:lnTo>
                <a:cubicBezTo>
                  <a:pt x="456" y="396"/>
                  <a:pt x="376" y="475"/>
                  <a:pt x="280" y="475"/>
                </a:cubicBezTo>
                <a:cubicBezTo>
                  <a:pt x="258" y="475"/>
                  <a:pt x="235" y="471"/>
                  <a:pt x="211" y="462"/>
                </a:cubicBezTo>
                <a:lnTo>
                  <a:pt x="211" y="282"/>
                </a:lnTo>
                <a:cubicBezTo>
                  <a:pt x="260" y="324"/>
                  <a:pt x="297" y="338"/>
                  <a:pt x="327" y="338"/>
                </a:cubicBezTo>
                <a:cubicBezTo>
                  <a:pt x="389" y="338"/>
                  <a:pt x="423" y="274"/>
                  <a:pt x="493" y="256"/>
                </a:cubicBezTo>
                <a:lnTo>
                  <a:pt x="236" y="231"/>
                </a:lnTo>
                <a:cubicBezTo>
                  <a:pt x="82" y="128"/>
                  <a:pt x="159" y="77"/>
                  <a:pt x="236" y="26"/>
                </a:cubicBezTo>
                <a:cubicBezTo>
                  <a:pt x="211" y="26"/>
                  <a:pt x="185" y="26"/>
                  <a:pt x="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5" name="Google Shape;7185;p41"/>
          <p:cNvSpPr/>
          <p:nvPr/>
        </p:nvSpPr>
        <p:spPr>
          <a:xfrm>
            <a:off x="3959375" y="3002800"/>
            <a:ext cx="1300" cy="650"/>
          </a:xfrm>
          <a:custGeom>
            <a:avLst/>
            <a:gdLst/>
            <a:ahLst/>
            <a:cxnLst/>
            <a:rect l="l" t="t" r="r" b="b"/>
            <a:pathLst>
              <a:path w="52" h="26" extrusionOk="0">
                <a:moveTo>
                  <a:pt x="51" y="0"/>
                </a:moveTo>
                <a:cubicBezTo>
                  <a:pt x="26" y="0"/>
                  <a:pt x="0" y="26"/>
                  <a:pt x="0" y="26"/>
                </a:cubicBezTo>
                <a:cubicBezTo>
                  <a:pt x="0" y="26"/>
                  <a:pt x="26" y="26"/>
                  <a:pt x="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6" name="Google Shape;7186;p41"/>
          <p:cNvSpPr/>
          <p:nvPr/>
        </p:nvSpPr>
        <p:spPr>
          <a:xfrm>
            <a:off x="3856150" y="2991900"/>
            <a:ext cx="5150" cy="5150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103" y="77"/>
                  <a:pt x="1" y="77"/>
                  <a:pt x="78" y="205"/>
                </a:cubicBezTo>
                <a:cubicBezTo>
                  <a:pt x="26" y="51"/>
                  <a:pt x="206" y="128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7" name="Google Shape;7187;p41"/>
          <p:cNvSpPr/>
          <p:nvPr/>
        </p:nvSpPr>
        <p:spPr>
          <a:xfrm>
            <a:off x="3954875" y="2994450"/>
            <a:ext cx="4525" cy="10275"/>
          </a:xfrm>
          <a:custGeom>
            <a:avLst/>
            <a:gdLst/>
            <a:ahLst/>
            <a:cxnLst/>
            <a:rect l="l" t="t" r="r" b="b"/>
            <a:pathLst>
              <a:path w="181" h="411" extrusionOk="0">
                <a:moveTo>
                  <a:pt x="103" y="1"/>
                </a:moveTo>
                <a:lnTo>
                  <a:pt x="103" y="1"/>
                </a:lnTo>
                <a:cubicBezTo>
                  <a:pt x="1" y="78"/>
                  <a:pt x="103" y="206"/>
                  <a:pt x="1" y="206"/>
                </a:cubicBezTo>
                <a:lnTo>
                  <a:pt x="103" y="411"/>
                </a:lnTo>
                <a:cubicBezTo>
                  <a:pt x="26" y="206"/>
                  <a:pt x="180" y="155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8" name="Google Shape;7188;p41"/>
          <p:cNvSpPr/>
          <p:nvPr/>
        </p:nvSpPr>
        <p:spPr>
          <a:xfrm>
            <a:off x="3974750" y="2995100"/>
            <a:ext cx="2600" cy="1950"/>
          </a:xfrm>
          <a:custGeom>
            <a:avLst/>
            <a:gdLst/>
            <a:ahLst/>
            <a:cxnLst/>
            <a:rect l="l" t="t" r="r" b="b"/>
            <a:pathLst>
              <a:path w="104" h="78" extrusionOk="0">
                <a:moveTo>
                  <a:pt x="1" y="0"/>
                </a:moveTo>
                <a:lnTo>
                  <a:pt x="1" y="52"/>
                </a:lnTo>
                <a:lnTo>
                  <a:pt x="103" y="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89" name="Google Shape;7189;p41"/>
          <p:cNvSpPr/>
          <p:nvPr/>
        </p:nvSpPr>
        <p:spPr>
          <a:xfrm>
            <a:off x="3974100" y="2996375"/>
            <a:ext cx="25" cy="1300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52"/>
                </a:move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0" name="Google Shape;7190;p41"/>
          <p:cNvSpPr/>
          <p:nvPr/>
        </p:nvSpPr>
        <p:spPr>
          <a:xfrm>
            <a:off x="3987575" y="299125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0"/>
                </a:moveTo>
                <a:lnTo>
                  <a:pt x="0" y="77"/>
                </a:lnTo>
                <a:lnTo>
                  <a:pt x="0" y="103"/>
                </a:lnTo>
                <a:lnTo>
                  <a:pt x="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1" name="Google Shape;7191;p41"/>
          <p:cNvSpPr/>
          <p:nvPr/>
        </p:nvSpPr>
        <p:spPr>
          <a:xfrm>
            <a:off x="4034375" y="299317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26" y="0"/>
                </a:moveTo>
                <a:lnTo>
                  <a:pt x="0" y="26"/>
                </a:lnTo>
                <a:cubicBezTo>
                  <a:pt x="0" y="26"/>
                  <a:pt x="26" y="0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2" name="Google Shape;7192;p41"/>
          <p:cNvSpPr/>
          <p:nvPr/>
        </p:nvSpPr>
        <p:spPr>
          <a:xfrm>
            <a:off x="4045275" y="2990600"/>
            <a:ext cx="2325" cy="1375"/>
          </a:xfrm>
          <a:custGeom>
            <a:avLst/>
            <a:gdLst/>
            <a:ahLst/>
            <a:cxnLst/>
            <a:rect l="l" t="t" r="r" b="b"/>
            <a:pathLst>
              <a:path w="93" h="55" extrusionOk="0">
                <a:moveTo>
                  <a:pt x="0" y="1"/>
                </a:moveTo>
                <a:lnTo>
                  <a:pt x="0" y="1"/>
                </a:lnTo>
                <a:cubicBezTo>
                  <a:pt x="10" y="42"/>
                  <a:pt x="29" y="54"/>
                  <a:pt x="46" y="54"/>
                </a:cubicBezTo>
                <a:cubicBezTo>
                  <a:pt x="71" y="54"/>
                  <a:pt x="93" y="26"/>
                  <a:pt x="77" y="26"/>
                </a:cubicBezTo>
                <a:cubicBezTo>
                  <a:pt x="51" y="26"/>
                  <a:pt x="26" y="26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3" name="Google Shape;7193;p41"/>
          <p:cNvSpPr/>
          <p:nvPr/>
        </p:nvSpPr>
        <p:spPr>
          <a:xfrm>
            <a:off x="3827950" y="2993175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0"/>
                </a:ln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4" name="Google Shape;7194;p41"/>
          <p:cNvSpPr/>
          <p:nvPr/>
        </p:nvSpPr>
        <p:spPr>
          <a:xfrm>
            <a:off x="3827300" y="2991725"/>
            <a:ext cx="1075" cy="212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22" y="0"/>
                </a:moveTo>
                <a:cubicBezTo>
                  <a:pt x="17" y="0"/>
                  <a:pt x="10" y="2"/>
                  <a:pt x="1" y="7"/>
                </a:cubicBezTo>
                <a:lnTo>
                  <a:pt x="1" y="84"/>
                </a:lnTo>
                <a:cubicBezTo>
                  <a:pt x="22" y="42"/>
                  <a:pt x="43" y="0"/>
                  <a:pt x="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5" name="Google Shape;7195;p41"/>
          <p:cNvSpPr/>
          <p:nvPr/>
        </p:nvSpPr>
        <p:spPr>
          <a:xfrm>
            <a:off x="3990775" y="2993825"/>
            <a:ext cx="1300" cy="25"/>
          </a:xfrm>
          <a:custGeom>
            <a:avLst/>
            <a:gdLst/>
            <a:ahLst/>
            <a:cxnLst/>
            <a:rect l="l" t="t" r="r" b="b"/>
            <a:pathLst>
              <a:path w="52" h="1" extrusionOk="0">
                <a:moveTo>
                  <a:pt x="52" y="0"/>
                </a:moveTo>
                <a:cubicBezTo>
                  <a:pt x="26" y="0"/>
                  <a:pt x="1" y="0"/>
                  <a:pt x="1" y="0"/>
                </a:cubicBezTo>
                <a:cubicBezTo>
                  <a:pt x="1" y="0"/>
                  <a:pt x="26" y="0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6" name="Google Shape;7196;p41"/>
          <p:cNvSpPr/>
          <p:nvPr/>
        </p:nvSpPr>
        <p:spPr>
          <a:xfrm>
            <a:off x="3978600" y="3004075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26" y="0"/>
                </a:moveTo>
                <a:lnTo>
                  <a:pt x="26" y="0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7" name="Google Shape;7197;p41"/>
          <p:cNvSpPr/>
          <p:nvPr/>
        </p:nvSpPr>
        <p:spPr>
          <a:xfrm>
            <a:off x="3923475" y="2993175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26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8" name="Google Shape;7198;p41"/>
          <p:cNvSpPr/>
          <p:nvPr/>
        </p:nvSpPr>
        <p:spPr>
          <a:xfrm>
            <a:off x="3899100" y="2997650"/>
            <a:ext cx="4525" cy="5175"/>
          </a:xfrm>
          <a:custGeom>
            <a:avLst/>
            <a:gdLst/>
            <a:ahLst/>
            <a:cxnLst/>
            <a:rect l="l" t="t" r="r" b="b"/>
            <a:pathLst>
              <a:path w="181" h="207" extrusionOk="0">
                <a:moveTo>
                  <a:pt x="78" y="1"/>
                </a:moveTo>
                <a:cubicBezTo>
                  <a:pt x="78" y="52"/>
                  <a:pt x="1" y="129"/>
                  <a:pt x="52" y="206"/>
                </a:cubicBezTo>
                <a:lnTo>
                  <a:pt x="180" y="103"/>
                </a:lnTo>
                <a:cubicBezTo>
                  <a:pt x="129" y="103"/>
                  <a:pt x="103" y="52"/>
                  <a:pt x="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199" name="Google Shape;7199;p41"/>
          <p:cNvSpPr/>
          <p:nvPr/>
        </p:nvSpPr>
        <p:spPr>
          <a:xfrm>
            <a:off x="3903600" y="2998950"/>
            <a:ext cx="1300" cy="1300"/>
          </a:xfrm>
          <a:custGeom>
            <a:avLst/>
            <a:gdLst/>
            <a:ahLst/>
            <a:cxnLst/>
            <a:rect l="l" t="t" r="r" b="b"/>
            <a:pathLst>
              <a:path w="52" h="52" extrusionOk="0">
                <a:moveTo>
                  <a:pt x="52" y="0"/>
                </a:moveTo>
                <a:lnTo>
                  <a:pt x="0" y="51"/>
                </a:lnTo>
                <a:cubicBezTo>
                  <a:pt x="26" y="26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00" name="Google Shape;7200;p41"/>
          <p:cNvSpPr/>
          <p:nvPr/>
        </p:nvSpPr>
        <p:spPr>
          <a:xfrm>
            <a:off x="3900400" y="2997025"/>
            <a:ext cx="650" cy="650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0" y="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01" name="Google Shape;7201;p41"/>
          <p:cNvSpPr/>
          <p:nvPr/>
        </p:nvSpPr>
        <p:spPr>
          <a:xfrm>
            <a:off x="3760000" y="2989975"/>
            <a:ext cx="1950" cy="1300"/>
          </a:xfrm>
          <a:custGeom>
            <a:avLst/>
            <a:gdLst/>
            <a:ahLst/>
            <a:cxnLst/>
            <a:rect l="l" t="t" r="r" b="b"/>
            <a:pathLst>
              <a:path w="78" h="52" extrusionOk="0">
                <a:moveTo>
                  <a:pt x="0" y="0"/>
                </a:moveTo>
                <a:lnTo>
                  <a:pt x="0" y="0"/>
                </a:lnTo>
                <a:cubicBezTo>
                  <a:pt x="26" y="26"/>
                  <a:pt x="52" y="51"/>
                  <a:pt x="77" y="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02" name="Google Shape;7202;p41"/>
          <p:cNvSpPr/>
          <p:nvPr/>
        </p:nvSpPr>
        <p:spPr>
          <a:xfrm>
            <a:off x="3924750" y="300150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1"/>
                </a:moveTo>
                <a:lnTo>
                  <a:pt x="52" y="1"/>
                </a:lnTo>
                <a:cubicBezTo>
                  <a:pt x="26" y="26"/>
                  <a:pt x="0" y="78"/>
                  <a:pt x="0" y="103"/>
                </a:cubicBezTo>
                <a:cubicBezTo>
                  <a:pt x="52" y="52"/>
                  <a:pt x="52" y="26"/>
                  <a:pt x="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03" name="Google Shape;7203;p41"/>
          <p:cNvSpPr/>
          <p:nvPr/>
        </p:nvSpPr>
        <p:spPr>
          <a:xfrm>
            <a:off x="4125400" y="3002450"/>
            <a:ext cx="2600" cy="2275"/>
          </a:xfrm>
          <a:custGeom>
            <a:avLst/>
            <a:gdLst/>
            <a:ahLst/>
            <a:cxnLst/>
            <a:rect l="l" t="t" r="r" b="b"/>
            <a:pathLst>
              <a:path w="104" h="91" extrusionOk="0">
                <a:moveTo>
                  <a:pt x="81" y="0"/>
                </a:moveTo>
                <a:cubicBezTo>
                  <a:pt x="61" y="0"/>
                  <a:pt x="38" y="72"/>
                  <a:pt x="1" y="91"/>
                </a:cubicBezTo>
                <a:cubicBezTo>
                  <a:pt x="52" y="91"/>
                  <a:pt x="77" y="65"/>
                  <a:pt x="103" y="40"/>
                </a:cubicBezTo>
                <a:cubicBezTo>
                  <a:pt x="96" y="11"/>
                  <a:pt x="89" y="0"/>
                  <a:pt x="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04" name="Google Shape;7204;p41"/>
          <p:cNvSpPr txBox="1">
            <a:spLocks noGrp="1"/>
          </p:cNvSpPr>
          <p:nvPr>
            <p:ph type="title" idx="4294967295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로또 명당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4" name="Google Shape;8864;p74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 rot="-5399976">
            <a:off x="3556399" y="666472"/>
            <a:ext cx="1776575" cy="3901112"/>
          </a:xfrm>
          <a:prstGeom prst="rect">
            <a:avLst/>
          </a:prstGeom>
          <a:noFill/>
          <a:ln>
            <a:noFill/>
          </a:ln>
        </p:spPr>
      </p:pic>
      <p:sp>
        <p:nvSpPr>
          <p:cNvPr id="8866" name="Google Shape;8866;p74"/>
          <p:cNvSpPr txBox="1">
            <a:spLocks noGrp="1"/>
          </p:cNvSpPr>
          <p:nvPr>
            <p:ph type="ctrTitle" idx="4294967295"/>
          </p:nvPr>
        </p:nvSpPr>
        <p:spPr>
          <a:xfrm>
            <a:off x="2351849" y="1837362"/>
            <a:ext cx="4440300" cy="13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+mn-ea"/>
                <a:ea typeface="+mn-ea"/>
              </a:rPr>
              <a:t>Thanks!</a:t>
            </a:r>
            <a:endParaRPr sz="72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8" name="Google Shape;7248;p4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-1411927">
            <a:off x="1759006" y="1564006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9" name="Google Shape;7249;p43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-1411927">
            <a:off x="5584231" y="1564006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0" name="Google Shape;7250;p43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411927">
            <a:off x="1759006" y="3001758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1" name="Google Shape;7251;p43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-1411927">
            <a:off x="5584231" y="2934808"/>
            <a:ext cx="1931598" cy="1266430"/>
          </a:xfrm>
          <a:prstGeom prst="rect">
            <a:avLst/>
          </a:prstGeom>
          <a:noFill/>
          <a:ln>
            <a:noFill/>
          </a:ln>
        </p:spPr>
      </p:pic>
      <p:sp>
        <p:nvSpPr>
          <p:cNvPr id="7252" name="Google Shape;7252;p43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7256" name="Google Shape;7256;p43"/>
          <p:cNvGrpSpPr/>
          <p:nvPr/>
        </p:nvGrpSpPr>
        <p:grpSpPr>
          <a:xfrm>
            <a:off x="2968930" y="1205450"/>
            <a:ext cx="3206130" cy="174750"/>
            <a:chOff x="3962000" y="4060525"/>
            <a:chExt cx="2324125" cy="174750"/>
          </a:xfrm>
        </p:grpSpPr>
        <p:sp>
          <p:nvSpPr>
            <p:cNvPr id="7257" name="Google Shape;7257;p4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58" name="Google Shape;7258;p43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59" name="Google Shape;7259;p43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0" name="Google Shape;7260;p4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1" name="Google Shape;7261;p4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2" name="Google Shape;7262;p4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3" name="Google Shape;7263;p4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4" name="Google Shape;7264;p4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5" name="Google Shape;7265;p4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6" name="Google Shape;7266;p4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7" name="Google Shape;7267;p4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8" name="Google Shape;7268;p4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69" name="Google Shape;7269;p4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0" name="Google Shape;7270;p4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1" name="Google Shape;7271;p4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2" name="Google Shape;7272;p4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3" name="Google Shape;7273;p4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4" name="Google Shape;7274;p4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5" name="Google Shape;7275;p4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6" name="Google Shape;7276;p4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7" name="Google Shape;7277;p4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8" name="Google Shape;7278;p4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79" name="Google Shape;7279;p4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0" name="Google Shape;7280;p4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1" name="Google Shape;7281;p4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2" name="Google Shape;7282;p4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3" name="Google Shape;7283;p4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4" name="Google Shape;7284;p4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5" name="Google Shape;7285;p4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6" name="Google Shape;7286;p4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7" name="Google Shape;7287;p4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288" name="Google Shape;7288;p4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7289" name="Google Shape;7289;p43"/>
          <p:cNvSpPr txBox="1">
            <a:spLocks noGrp="1"/>
          </p:cNvSpPr>
          <p:nvPr>
            <p:ph type="subTitle" idx="4294967295"/>
          </p:nvPr>
        </p:nvSpPr>
        <p:spPr>
          <a:xfrm>
            <a:off x="1839913" y="3429700"/>
            <a:ext cx="227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상세 기능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7290" name="Google Shape;7290;p43"/>
          <p:cNvSpPr txBox="1">
            <a:spLocks noGrp="1"/>
          </p:cNvSpPr>
          <p:nvPr>
            <p:ph type="subTitle" idx="4294967295"/>
          </p:nvPr>
        </p:nvSpPr>
        <p:spPr>
          <a:xfrm>
            <a:off x="5562876" y="3462723"/>
            <a:ext cx="2244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시연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7291" name="Google Shape;7291;p43"/>
          <p:cNvSpPr txBox="1">
            <a:spLocks noGrp="1"/>
          </p:cNvSpPr>
          <p:nvPr>
            <p:ph type="subTitle" idx="4294967295"/>
          </p:nvPr>
        </p:nvSpPr>
        <p:spPr>
          <a:xfrm>
            <a:off x="1839901" y="2041273"/>
            <a:ext cx="227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개요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7292" name="Google Shape;7292;p43"/>
          <p:cNvSpPr txBox="1">
            <a:spLocks noGrp="1"/>
          </p:cNvSpPr>
          <p:nvPr>
            <p:ph type="subTitle" idx="4294967295"/>
          </p:nvPr>
        </p:nvSpPr>
        <p:spPr>
          <a:xfrm>
            <a:off x="5562876" y="2041273"/>
            <a:ext cx="2244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전체 구조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7294" name="Google Shape;7294;p43"/>
          <p:cNvSpPr txBox="1">
            <a:spLocks noGrp="1"/>
          </p:cNvSpPr>
          <p:nvPr>
            <p:ph type="title" idx="4294967295"/>
          </p:nvPr>
        </p:nvSpPr>
        <p:spPr>
          <a:xfrm>
            <a:off x="4787600" y="3429712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7295" name="Google Shape;7295;p43"/>
          <p:cNvSpPr txBox="1">
            <a:spLocks noGrp="1"/>
          </p:cNvSpPr>
          <p:nvPr>
            <p:ph type="title" idx="4294967295"/>
          </p:nvPr>
        </p:nvSpPr>
        <p:spPr>
          <a:xfrm>
            <a:off x="4787600" y="2041273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7296" name="Google Shape;7296;p43"/>
          <p:cNvSpPr txBox="1">
            <a:spLocks noGrp="1"/>
          </p:cNvSpPr>
          <p:nvPr>
            <p:ph type="title" idx="4294967295"/>
          </p:nvPr>
        </p:nvSpPr>
        <p:spPr>
          <a:xfrm>
            <a:off x="1074924" y="3429712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7297" name="Google Shape;7297;p43"/>
          <p:cNvSpPr txBox="1">
            <a:spLocks noGrp="1"/>
          </p:cNvSpPr>
          <p:nvPr>
            <p:ph type="title" idx="4294967295"/>
          </p:nvPr>
        </p:nvSpPr>
        <p:spPr>
          <a:xfrm>
            <a:off x="1074924" y="2041273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2" name="Google Shape;7302;p44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5400000">
            <a:off x="1836393" y="311535"/>
            <a:ext cx="1426298" cy="3524283"/>
          </a:xfrm>
          <a:prstGeom prst="rect">
            <a:avLst/>
          </a:prstGeom>
          <a:noFill/>
          <a:ln>
            <a:noFill/>
          </a:ln>
        </p:spPr>
      </p:pic>
      <p:sp>
        <p:nvSpPr>
          <p:cNvPr id="7303" name="Google Shape;7303;p44"/>
          <p:cNvSpPr txBox="1">
            <a:spLocks noGrp="1"/>
          </p:cNvSpPr>
          <p:nvPr>
            <p:ph type="title" idx="4294967295"/>
          </p:nvPr>
        </p:nvSpPr>
        <p:spPr>
          <a:xfrm>
            <a:off x="1741863" y="1521423"/>
            <a:ext cx="1282311" cy="1130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+mj-ea"/>
                <a:ea typeface="+mj-ea"/>
              </a:rPr>
              <a:t>개요</a:t>
            </a:r>
            <a:endParaRPr sz="32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70"/>
          <a:stretch/>
        </p:blipFill>
        <p:spPr>
          <a:xfrm>
            <a:off x="5194300" y="977900"/>
            <a:ext cx="3210709" cy="2922814"/>
          </a:xfrm>
          <a:prstGeom prst="rect">
            <a:avLst/>
          </a:prstGeom>
        </p:spPr>
      </p:pic>
      <p:sp>
        <p:nvSpPr>
          <p:cNvPr id="6" name="Google Shape;7313;p45"/>
          <p:cNvSpPr txBox="1">
            <a:spLocks/>
          </p:cNvSpPr>
          <p:nvPr/>
        </p:nvSpPr>
        <p:spPr>
          <a:xfrm>
            <a:off x="497840" y="3293838"/>
            <a:ext cx="4097064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500"/>
              <a:buFont typeface="Raleway"/>
              <a:buChar char="■"/>
              <a:defRPr sz="15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Aft>
                <a:spcPts val="1600"/>
              </a:spcAft>
              <a:buFont typeface="Raleway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로또 번호 </a:t>
            </a:r>
            <a:r>
              <a:rPr lang="ko-KR" altLang="en-US" sz="1200" dirty="0" err="1" smtClean="0">
                <a:latin typeface="+mj-ea"/>
                <a:ea typeface="+mj-ea"/>
              </a:rPr>
              <a:t>추첨기로</a:t>
            </a:r>
            <a:r>
              <a:rPr lang="ko-KR" altLang="en-US" sz="1200" dirty="0" smtClean="0">
                <a:latin typeface="+mj-ea"/>
                <a:ea typeface="+mj-ea"/>
              </a:rPr>
              <a:t> 일확천금의 기회를 잡아봅시다</a:t>
            </a:r>
            <a:r>
              <a:rPr lang="en-US" altLang="ko-KR" sz="1200" dirty="0" smtClean="0">
                <a:latin typeface="+mj-ea"/>
                <a:ea typeface="+mj-ea"/>
              </a:rPr>
              <a:t>!</a:t>
            </a:r>
          </a:p>
          <a:p>
            <a:pPr marL="0" indent="0" algn="ctr">
              <a:spcAft>
                <a:spcPts val="1600"/>
              </a:spcAft>
              <a:buNone/>
            </a:pPr>
            <a:r>
              <a:rPr lang="en-US" altLang="ko-KR" sz="1200" dirty="0" smtClean="0">
                <a:latin typeface="+mj-ea"/>
                <a:ea typeface="+mj-ea"/>
              </a:rPr>
              <a:t>HTML, CSS, JavaScript </a:t>
            </a:r>
            <a:r>
              <a:rPr lang="ko-KR" altLang="en-US" sz="1200" dirty="0" smtClean="0">
                <a:latin typeface="+mj-ea"/>
                <a:ea typeface="+mj-ea"/>
              </a:rPr>
              <a:t>를 이용하여  </a:t>
            </a:r>
            <a:r>
              <a:rPr lang="ko-KR" altLang="en-US" sz="1200" dirty="0" err="1" smtClean="0">
                <a:latin typeface="+mj-ea"/>
                <a:ea typeface="+mj-ea"/>
              </a:rPr>
              <a:t>에니메이션이</a:t>
            </a:r>
            <a:r>
              <a:rPr lang="ko-KR" altLang="en-US" sz="1200" dirty="0" smtClean="0">
                <a:latin typeface="+mj-ea"/>
                <a:ea typeface="+mj-ea"/>
              </a:rPr>
              <a:t> 포함된 로또 번호 </a:t>
            </a:r>
            <a:r>
              <a:rPr lang="ko-KR" altLang="en-US" sz="1200" dirty="0" err="1" smtClean="0">
                <a:latin typeface="+mj-ea"/>
                <a:ea typeface="+mj-ea"/>
              </a:rPr>
              <a:t>추첨기를</a:t>
            </a:r>
            <a:r>
              <a:rPr lang="ko-KR" altLang="en-US" sz="1200" dirty="0" smtClean="0">
                <a:latin typeface="+mj-ea"/>
                <a:ea typeface="+mj-ea"/>
              </a:rPr>
              <a:t> 제작했습니다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38" t="11218" r="1016" b="1602"/>
          <a:stretch/>
        </p:blipFill>
        <p:spPr>
          <a:xfrm>
            <a:off x="4238911" y="710110"/>
            <a:ext cx="4216699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11" name="Google Shape;7311;p45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-5399976">
            <a:off x="726877" y="507574"/>
            <a:ext cx="1953904" cy="3242156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 idx="4294967295"/>
          </p:nvPr>
        </p:nvSpPr>
        <p:spPr>
          <a:xfrm>
            <a:off x="962527" y="1423783"/>
            <a:ext cx="1910826" cy="1409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전체 구조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6915150" y="1977907"/>
            <a:ext cx="511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7359;p47"/>
          <p:cNvSpPr/>
          <p:nvPr/>
        </p:nvSpPr>
        <p:spPr>
          <a:xfrm>
            <a:off x="7432968" y="1423783"/>
            <a:ext cx="1159124" cy="1108249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로또 </a:t>
            </a:r>
            <a:r>
              <a:rPr lang="ko-KR" altLang="en-US" dirty="0" err="1" smtClean="0">
                <a:latin typeface="+mj-ea"/>
                <a:ea typeface="+mj-ea"/>
              </a:rPr>
              <a:t>추첨기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및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Balls </a:t>
            </a:r>
            <a:r>
              <a:rPr lang="ko-KR" altLang="en-US" dirty="0" smtClean="0">
                <a:latin typeface="+mj-ea"/>
                <a:ea typeface="+mj-ea"/>
              </a:rPr>
              <a:t>이미지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08885" y="3820153"/>
            <a:ext cx="272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7359;p47"/>
          <p:cNvSpPr/>
          <p:nvPr/>
        </p:nvSpPr>
        <p:spPr>
          <a:xfrm>
            <a:off x="2769278" y="3266029"/>
            <a:ext cx="1139607" cy="1033745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시작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로또 번호 선택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초기화 버튼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993585" y="789452"/>
            <a:ext cx="108844" cy="8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7359;p47"/>
          <p:cNvSpPr/>
          <p:nvPr/>
        </p:nvSpPr>
        <p:spPr>
          <a:xfrm>
            <a:off x="3160223" y="235328"/>
            <a:ext cx="833361" cy="755947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선택된 번호들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7" name="Google Shape;8577;p6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1500560">
            <a:off x="2579057" y="790019"/>
            <a:ext cx="4390587" cy="2878612"/>
          </a:xfrm>
          <a:prstGeom prst="rect">
            <a:avLst/>
          </a:prstGeom>
          <a:noFill/>
          <a:ln>
            <a:noFill/>
          </a:ln>
        </p:spPr>
      </p:pic>
      <p:sp>
        <p:nvSpPr>
          <p:cNvPr id="8579" name="Google Shape;8579;p65"/>
          <p:cNvSpPr txBox="1">
            <a:spLocks noGrp="1"/>
          </p:cNvSpPr>
          <p:nvPr>
            <p:ph type="title" idx="4294967295"/>
          </p:nvPr>
        </p:nvSpPr>
        <p:spPr>
          <a:xfrm>
            <a:off x="980250" y="1238361"/>
            <a:ext cx="7183500" cy="13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상세 기능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422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196276" y="235129"/>
            <a:ext cx="1996504" cy="523220"/>
            <a:chOff x="1196276" y="2181543"/>
            <a:chExt cx="2543960" cy="666691"/>
          </a:xfrm>
        </p:grpSpPr>
        <p:sp>
          <p:nvSpPr>
            <p:cNvPr id="10" name="TextBox 16"/>
            <p:cNvSpPr txBox="1"/>
            <p:nvPr/>
          </p:nvSpPr>
          <p:spPr>
            <a:xfrm>
              <a:off x="1196276" y="2181543"/>
              <a:ext cx="2543960" cy="66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HTML</a:t>
              </a:r>
              <a:endParaRPr lang="ko-KR" altLang="en-US" sz="28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9" name="L 도형 8"/>
            <p:cNvSpPr/>
            <p:nvPr/>
          </p:nvSpPr>
          <p:spPr>
            <a:xfrm rot="2601725">
              <a:off x="1564924" y="2369581"/>
              <a:ext cx="421775" cy="38662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chemeClr val="tx2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2800"/>
            </a:p>
          </p:txBody>
        </p:sp>
        <p:sp>
          <p:nvSpPr>
            <p:cNvPr id="8" name="L 도형 7"/>
            <p:cNvSpPr/>
            <p:nvPr/>
          </p:nvSpPr>
          <p:spPr>
            <a:xfrm rot="13500000">
              <a:off x="3008410" y="2349616"/>
              <a:ext cx="380616" cy="38662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chemeClr val="tx2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280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120621" y="230942"/>
            <a:ext cx="1324120" cy="523220"/>
            <a:chOff x="5675266" y="151949"/>
            <a:chExt cx="1827099" cy="721969"/>
          </a:xfrm>
        </p:grpSpPr>
        <p:sp>
          <p:nvSpPr>
            <p:cNvPr id="4" name="L 도형 3"/>
            <p:cNvSpPr/>
            <p:nvPr/>
          </p:nvSpPr>
          <p:spPr>
            <a:xfrm rot="2601725">
              <a:off x="5675266" y="351325"/>
              <a:ext cx="421775" cy="38662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0C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2800"/>
            </a:p>
          </p:txBody>
        </p:sp>
        <p:sp>
          <p:nvSpPr>
            <p:cNvPr id="5" name="TextBox 23"/>
            <p:cNvSpPr txBox="1"/>
            <p:nvPr/>
          </p:nvSpPr>
          <p:spPr>
            <a:xfrm>
              <a:off x="5687022" y="151949"/>
              <a:ext cx="1783156" cy="72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CSS</a:t>
              </a:r>
              <a:endParaRPr lang="ko-KR" altLang="en-US" sz="28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" name="L 도형 5"/>
            <p:cNvSpPr/>
            <p:nvPr/>
          </p:nvSpPr>
          <p:spPr>
            <a:xfrm rot="13500000">
              <a:off x="7118746" y="331360"/>
              <a:ext cx="380616" cy="38662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0070C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280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0" y="878559"/>
            <a:ext cx="3564195" cy="41010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96" y="903894"/>
            <a:ext cx="1767350" cy="40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0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511167" y="102146"/>
            <a:ext cx="2218698" cy="461665"/>
            <a:chOff x="123226" y="1233573"/>
            <a:chExt cx="3084840" cy="641891"/>
          </a:xfrm>
        </p:grpSpPr>
        <p:grpSp>
          <p:nvGrpSpPr>
            <p:cNvPr id="50" name="그룹 49"/>
            <p:cNvGrpSpPr/>
            <p:nvPr/>
          </p:nvGrpSpPr>
          <p:grpSpPr>
            <a:xfrm>
              <a:off x="123226" y="1233573"/>
              <a:ext cx="2830580" cy="641891"/>
              <a:chOff x="3690379" y="55145"/>
              <a:chExt cx="2352876" cy="582077"/>
            </a:xfrm>
          </p:grpSpPr>
          <p:sp>
            <p:nvSpPr>
              <p:cNvPr id="52" name="L 도형 51"/>
              <p:cNvSpPr/>
              <p:nvPr/>
            </p:nvSpPr>
            <p:spPr>
              <a:xfrm rot="2601725">
                <a:off x="3690379" y="164867"/>
                <a:ext cx="350594" cy="350596"/>
              </a:xfrm>
              <a:prstGeom prst="corner">
                <a:avLst>
                  <a:gd name="adj1" fmla="val 22360"/>
                  <a:gd name="adj2" fmla="val 22344"/>
                </a:avLst>
              </a:prstGeom>
              <a:solidFill>
                <a:srgbClr val="FFC000"/>
              </a:solidFill>
              <a:ln w="127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ko-KR" altLang="en-US" sz="2800"/>
              </a:p>
            </p:txBody>
          </p:sp>
          <p:sp>
            <p:nvSpPr>
              <p:cNvPr id="53" name="TextBox 83"/>
              <p:cNvSpPr txBox="1"/>
              <p:nvPr/>
            </p:nvSpPr>
            <p:spPr>
              <a:xfrm>
                <a:off x="3928627" y="55145"/>
                <a:ext cx="2114628" cy="58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altLang="ko-KR" sz="2400" dirty="0" smtClean="0">
                    <a:latin typeface="HY동녘M" panose="02030600000101010101" pitchFamily="18" charset="-127"/>
                    <a:ea typeface="HY동녘M" panose="02030600000101010101" pitchFamily="18" charset="-127"/>
                  </a:rPr>
                  <a:t>JavaScript</a:t>
                </a:r>
                <a:endParaRPr lang="ko-KR" altLang="en-US" sz="2400" dirty="0">
                  <a:latin typeface="HY동녘M" panose="02030600000101010101" pitchFamily="18" charset="-127"/>
                  <a:ea typeface="HY동녘M" panose="02030600000101010101" pitchFamily="18" charset="-127"/>
                </a:endParaRPr>
              </a:p>
            </p:txBody>
          </p:sp>
        </p:grpSp>
        <p:sp>
          <p:nvSpPr>
            <p:cNvPr id="51" name="L 도형 50"/>
            <p:cNvSpPr/>
            <p:nvPr/>
          </p:nvSpPr>
          <p:spPr>
            <a:xfrm rot="13500000">
              <a:off x="2824447" y="1334606"/>
              <a:ext cx="380616" cy="386623"/>
            </a:xfrm>
            <a:prstGeom prst="corner">
              <a:avLst>
                <a:gd name="adj1" fmla="val 22360"/>
                <a:gd name="adj2" fmla="val 22344"/>
              </a:avLst>
            </a:prstGeom>
            <a:solidFill>
              <a:srgbClr val="FFC0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280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2" y="660400"/>
            <a:ext cx="3910801" cy="4157474"/>
          </a:xfrm>
          <a:prstGeom prst="rect">
            <a:avLst/>
          </a:prstGeom>
        </p:spPr>
      </p:pic>
      <p:sp>
        <p:nvSpPr>
          <p:cNvPr id="55" name="Google Shape;7359;p47"/>
          <p:cNvSpPr/>
          <p:nvPr/>
        </p:nvSpPr>
        <p:spPr>
          <a:xfrm>
            <a:off x="3885941" y="660400"/>
            <a:ext cx="1107718" cy="867405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mtClean="0">
                <a:latin typeface="+mj-ea"/>
                <a:ea typeface="+mj-ea"/>
              </a:rPr>
              <a:t>변수선언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3261134" y="1131948"/>
            <a:ext cx="590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7359;p47"/>
          <p:cNvSpPr/>
          <p:nvPr/>
        </p:nvSpPr>
        <p:spPr>
          <a:xfrm>
            <a:off x="2981602" y="1704847"/>
            <a:ext cx="2016849" cy="867405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로또 번호 랜덤 생성 및 중복 제거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보너스 번호를 제외한 번호들 오름차순으로 정렬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2390761" y="2138549"/>
            <a:ext cx="590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7359;p47"/>
          <p:cNvSpPr/>
          <p:nvPr/>
        </p:nvSpPr>
        <p:spPr>
          <a:xfrm>
            <a:off x="2546995" y="3369585"/>
            <a:ext cx="1820000" cy="386887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랜덤 수 추출 함수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2103120" y="3573566"/>
            <a:ext cx="443876" cy="41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7359;p47"/>
          <p:cNvSpPr/>
          <p:nvPr/>
        </p:nvSpPr>
        <p:spPr>
          <a:xfrm>
            <a:off x="3885940" y="4014158"/>
            <a:ext cx="1820000" cy="386887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랜덤 위치 세팅 함수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3261135" y="4207601"/>
            <a:ext cx="624805" cy="22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36" y="1421823"/>
            <a:ext cx="3960883" cy="2273948"/>
          </a:xfrm>
          <a:prstGeom prst="rect">
            <a:avLst/>
          </a:prstGeom>
        </p:spPr>
      </p:pic>
      <p:sp>
        <p:nvSpPr>
          <p:cNvPr id="80" name="Google Shape;7359;p47"/>
          <p:cNvSpPr/>
          <p:nvPr/>
        </p:nvSpPr>
        <p:spPr>
          <a:xfrm>
            <a:off x="6275207" y="435414"/>
            <a:ext cx="1326139" cy="718820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시작 버튼 클릭 시 이벤트 발생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H="1">
            <a:off x="5585460" y="794824"/>
            <a:ext cx="689747" cy="59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Google Shape;7359;p47"/>
          <p:cNvSpPr/>
          <p:nvPr/>
        </p:nvSpPr>
        <p:spPr>
          <a:xfrm>
            <a:off x="7042973" y="1375666"/>
            <a:ext cx="1746737" cy="640081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추첨 공들의 </a:t>
            </a:r>
            <a:r>
              <a:rPr lang="en-US" altLang="ko-KR" sz="1200" dirty="0" smtClean="0">
                <a:latin typeface="+mj-ea"/>
                <a:ea typeface="+mj-ea"/>
              </a:rPr>
              <a:t>showing </a:t>
            </a:r>
            <a:r>
              <a:rPr lang="ko-KR" altLang="en-US" sz="1200" dirty="0" smtClean="0">
                <a:latin typeface="+mj-ea"/>
                <a:ea typeface="+mj-ea"/>
              </a:rPr>
              <a:t>클래스 </a:t>
            </a:r>
            <a:r>
              <a:rPr lang="ko-KR" altLang="en-US" sz="1200" dirty="0" err="1" smtClean="0">
                <a:latin typeface="+mj-ea"/>
                <a:ea typeface="+mj-ea"/>
              </a:rPr>
              <a:t>토글</a:t>
            </a:r>
            <a:r>
              <a:rPr lang="ko-KR" altLang="en-US" sz="1200" dirty="0" smtClean="0">
                <a:latin typeface="+mj-ea"/>
                <a:ea typeface="+mj-ea"/>
              </a:rPr>
              <a:t> 함수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6576060" y="1851660"/>
            <a:ext cx="466913" cy="11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7359;p47"/>
          <p:cNvSpPr/>
          <p:nvPr/>
        </p:nvSpPr>
        <p:spPr>
          <a:xfrm>
            <a:off x="7207185" y="2286301"/>
            <a:ext cx="1711534" cy="569457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latin typeface="+mj-ea"/>
                <a:ea typeface="+mj-ea"/>
              </a:rPr>
              <a:t>0.1 </a:t>
            </a:r>
            <a:r>
              <a:rPr lang="ko-KR" altLang="en-US" sz="1200" dirty="0" smtClean="0">
                <a:latin typeface="+mj-ea"/>
                <a:ea typeface="+mj-ea"/>
              </a:rPr>
              <a:t>초마다 </a:t>
            </a:r>
            <a:r>
              <a:rPr lang="en-US" altLang="ko-KR" sz="1200" dirty="0" err="1" smtClean="0">
                <a:latin typeface="+mj-ea"/>
                <a:ea typeface="+mj-ea"/>
              </a:rPr>
              <a:t>moveBalls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함수 실행 </a:t>
            </a:r>
            <a:r>
              <a:rPr lang="en-US" altLang="ko-KR" sz="1200" dirty="0" smtClean="0">
                <a:latin typeface="+mj-ea"/>
                <a:ea typeface="+mj-ea"/>
              </a:rPr>
              <a:t>(Interval)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6658410" y="2660037"/>
            <a:ext cx="548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7359;p47"/>
          <p:cNvSpPr/>
          <p:nvPr/>
        </p:nvSpPr>
        <p:spPr>
          <a:xfrm>
            <a:off x="6399787" y="3912063"/>
            <a:ext cx="2112497" cy="569457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latin typeface="+mj-ea"/>
                <a:ea typeface="+mj-ea"/>
              </a:rPr>
              <a:t>Balls </a:t>
            </a:r>
            <a:r>
              <a:rPr lang="ko-KR" altLang="en-US" sz="1200" dirty="0" smtClean="0">
                <a:latin typeface="+mj-ea"/>
                <a:ea typeface="+mj-ea"/>
              </a:rPr>
              <a:t>이미지들이 랜덤 위치로 움직이는 함수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flipH="1" flipV="1">
            <a:off x="6809516" y="3559115"/>
            <a:ext cx="684043" cy="352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9" y="632461"/>
            <a:ext cx="3465574" cy="3880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32" y="632461"/>
            <a:ext cx="2813768" cy="3880876"/>
          </a:xfrm>
          <a:prstGeom prst="rect">
            <a:avLst/>
          </a:prstGeom>
        </p:spPr>
      </p:pic>
      <p:sp>
        <p:nvSpPr>
          <p:cNvPr id="5" name="Google Shape;7359;p47"/>
          <p:cNvSpPr/>
          <p:nvPr/>
        </p:nvSpPr>
        <p:spPr>
          <a:xfrm>
            <a:off x="3108347" y="1956057"/>
            <a:ext cx="1409700" cy="1233683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각 번호들 숫자에 맞게 </a:t>
            </a:r>
            <a:r>
              <a:rPr lang="en-US" altLang="ko-KR" sz="1200" dirty="0" smtClean="0">
                <a:latin typeface="+mj-ea"/>
                <a:ea typeface="+mj-ea"/>
              </a:rPr>
              <a:t>ball </a:t>
            </a:r>
            <a:r>
              <a:rPr lang="ko-KR" altLang="en-US" sz="1200" dirty="0" smtClean="0">
                <a:latin typeface="+mj-ea"/>
                <a:ea typeface="+mj-ea"/>
              </a:rPr>
              <a:t>색상 정하고 </a:t>
            </a:r>
            <a:r>
              <a:rPr lang="en-US" altLang="ko-KR" sz="1200" dirty="0" smtClean="0">
                <a:latin typeface="+mj-ea"/>
                <a:ea typeface="+mj-ea"/>
              </a:rPr>
              <a:t>html </a:t>
            </a:r>
            <a:r>
              <a:rPr lang="ko-KR" altLang="en-US" sz="1200" dirty="0" smtClean="0">
                <a:latin typeface="+mj-ea"/>
                <a:ea typeface="+mj-ea"/>
              </a:rPr>
              <a:t>상에 추가 </a:t>
            </a:r>
            <a:r>
              <a:rPr lang="en-US" altLang="ko-KR" sz="1200" dirty="0" smtClean="0"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atin typeface="+mj-ea"/>
                <a:ea typeface="+mj-ea"/>
              </a:rPr>
              <a:t>보너스 번호 제외</a:t>
            </a:r>
            <a:r>
              <a:rPr lang="en-US" altLang="ko-KR" sz="1200" dirty="0" smtClean="0">
                <a:latin typeface="+mj-ea"/>
                <a:ea typeface="+mj-ea"/>
              </a:rPr>
              <a:t>)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698462" y="2572899"/>
            <a:ext cx="409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7359;p47"/>
          <p:cNvSpPr/>
          <p:nvPr/>
        </p:nvSpPr>
        <p:spPr>
          <a:xfrm>
            <a:off x="3952875" y="617160"/>
            <a:ext cx="1462957" cy="1192590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보너스 번호 숫자에 맞게  </a:t>
            </a:r>
            <a:r>
              <a:rPr lang="en-US" altLang="ko-KR" sz="1200" dirty="0" smtClean="0">
                <a:latin typeface="+mj-ea"/>
                <a:ea typeface="+mj-ea"/>
              </a:rPr>
              <a:t>ball </a:t>
            </a:r>
            <a:r>
              <a:rPr lang="ko-KR" altLang="en-US" sz="1200" dirty="0" smtClean="0">
                <a:latin typeface="+mj-ea"/>
                <a:ea typeface="+mj-ea"/>
              </a:rPr>
              <a:t>색상 정하고 </a:t>
            </a:r>
            <a:r>
              <a:rPr lang="en-US" altLang="ko-KR" sz="1200" dirty="0" smtClean="0">
                <a:latin typeface="+mj-ea"/>
                <a:ea typeface="+mj-ea"/>
              </a:rPr>
              <a:t>html </a:t>
            </a:r>
            <a:r>
              <a:rPr lang="ko-KR" altLang="en-US" sz="1200" dirty="0" smtClean="0">
                <a:latin typeface="+mj-ea"/>
                <a:ea typeface="+mj-ea"/>
              </a:rPr>
              <a:t>상에 추가</a:t>
            </a:r>
            <a:r>
              <a:rPr lang="en-US" altLang="ko-KR" sz="1200" dirty="0" smtClean="0"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atin typeface="+mj-ea"/>
                <a:ea typeface="+mj-ea"/>
              </a:rPr>
              <a:t>보너스 번호</a:t>
            </a:r>
            <a:r>
              <a:rPr lang="en-US" altLang="ko-KR" sz="1200" dirty="0" smtClean="0">
                <a:latin typeface="+mj-ea"/>
                <a:ea typeface="+mj-ea"/>
              </a:rPr>
              <a:t>)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15832" y="1213455"/>
            <a:ext cx="375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7359;p47"/>
          <p:cNvSpPr/>
          <p:nvPr/>
        </p:nvSpPr>
        <p:spPr>
          <a:xfrm>
            <a:off x="7751061" y="2533407"/>
            <a:ext cx="1462957" cy="828918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선택 버튼 클릭 시 각 번호들 </a:t>
            </a:r>
            <a:r>
              <a:rPr lang="en-US" altLang="ko-KR" sz="1200" dirty="0" smtClean="0">
                <a:latin typeface="+mj-ea"/>
                <a:ea typeface="+mj-ea"/>
              </a:rPr>
              <a:t>html </a:t>
            </a:r>
            <a:r>
              <a:rPr lang="ko-KR" altLang="en-US" sz="1200" dirty="0" smtClean="0">
                <a:latin typeface="+mj-ea"/>
                <a:ea typeface="+mj-ea"/>
              </a:rPr>
              <a:t>상에 추가하는 이벤트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7458075" y="2914650"/>
            <a:ext cx="292986" cy="46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359;p47"/>
          <p:cNvSpPr/>
          <p:nvPr/>
        </p:nvSpPr>
        <p:spPr>
          <a:xfrm>
            <a:off x="3867532" y="3702007"/>
            <a:ext cx="1462957" cy="828918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초기화 </a:t>
            </a:r>
            <a:r>
              <a:rPr lang="ko-KR" altLang="en-US" sz="1200" smtClean="0">
                <a:latin typeface="+mj-ea"/>
                <a:ea typeface="+mj-ea"/>
              </a:rPr>
              <a:t>버튼 클릭 시 초기화 이벤트 및 초기화 함수</a:t>
            </a:r>
            <a:endParaRPr sz="1200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330489" y="3748087"/>
            <a:ext cx="3028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330489" y="3907631"/>
            <a:ext cx="302853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8" name="Google Shape;8058;p56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flipH="1">
            <a:off x="165925" y="0"/>
            <a:ext cx="3656146" cy="24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8059" name="Google Shape;8059;p56"/>
          <p:cNvSpPr txBox="1">
            <a:spLocks noGrp="1"/>
          </p:cNvSpPr>
          <p:nvPr>
            <p:ph type="title" idx="4294967295"/>
          </p:nvPr>
        </p:nvSpPr>
        <p:spPr>
          <a:xfrm>
            <a:off x="1288050" y="739921"/>
            <a:ext cx="1721850" cy="1246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 smtClean="0">
                <a:latin typeface="+mj-ea"/>
                <a:ea typeface="+mj-ea"/>
              </a:rPr>
              <a:t>시연</a:t>
            </a:r>
            <a:endParaRPr sz="5400" dirty="0">
              <a:latin typeface="+mj-ea"/>
              <a:ea typeface="+mj-ea"/>
            </a:endParaRPr>
          </a:p>
        </p:txBody>
      </p:sp>
      <p:pic>
        <p:nvPicPr>
          <p:cNvPr id="4" name="Document - Chrome 2021-05-03 16-28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3684" y="236220"/>
            <a:ext cx="4420280" cy="42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anda Notebook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7884"/>
      </a:lt2>
      <a:accent1>
        <a:srgbClr val="FFB5BD"/>
      </a:accent1>
      <a:accent2>
        <a:srgbClr val="FFCF60"/>
      </a:accent2>
      <a:accent3>
        <a:srgbClr val="00426E"/>
      </a:accent3>
      <a:accent4>
        <a:srgbClr val="81C7C7"/>
      </a:accent4>
      <a:accent5>
        <a:srgbClr val="003D6A"/>
      </a:accent5>
      <a:accent6>
        <a:srgbClr val="A8BFCE"/>
      </a:accent6>
      <a:hlink>
        <a:srgbClr val="003D6A"/>
      </a:hlink>
      <a:folHlink>
        <a:srgbClr val="0097A7"/>
      </a:folHlink>
    </a:clrScheme>
    <a:fontScheme name="사용자 지정 1">
      <a:majorFont>
        <a:latin typeface="Arial"/>
        <a:ea typeface="HY동녘M"/>
        <a:cs typeface=""/>
      </a:majorFont>
      <a:minorFont>
        <a:latin typeface="Arial"/>
        <a:ea typeface="HY동녘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158</Words>
  <Application>Microsoft Office PowerPoint</Application>
  <PresentationFormat>화면 슬라이드 쇼(16:9)</PresentationFormat>
  <Paragraphs>36</Paragraphs>
  <Slides>10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Caveat Brush</vt:lpstr>
      <vt:lpstr>HY동녘M</vt:lpstr>
      <vt:lpstr>Raleway</vt:lpstr>
      <vt:lpstr>Arial</vt:lpstr>
      <vt:lpstr>Handa Notebook Thesis by Slidesgo</vt:lpstr>
      <vt:lpstr>로또 명당</vt:lpstr>
      <vt:lpstr>목차</vt:lpstr>
      <vt:lpstr>개요</vt:lpstr>
      <vt:lpstr>전체 구조</vt:lpstr>
      <vt:lpstr>상세 기능</vt:lpstr>
      <vt:lpstr>PowerPoint 프레젠테이션</vt:lpstr>
      <vt:lpstr>PowerPoint 프레젠테이션</vt:lpstr>
      <vt:lpstr>PowerPoint 프레젠테이션</vt:lpstr>
      <vt:lpstr>시연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Handa Notebook  Thesis</dc:title>
  <cp:lastModifiedBy>KB</cp:lastModifiedBy>
  <cp:revision>14</cp:revision>
  <dcterms:modified xsi:type="dcterms:W3CDTF">2021-05-03T07:41:46Z</dcterms:modified>
</cp:coreProperties>
</file>